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624736" cy="6624736"/>
          </a:xfrm>
        </p:spPr>
      </p:pic>
    </p:spTree>
    <p:extLst>
      <p:ext uri="{BB962C8B-B14F-4D97-AF65-F5344CB8AC3E}">
        <p14:creationId xmlns:p14="http://schemas.microsoft.com/office/powerpoint/2010/main" val="158093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883250" cy="6883250"/>
          </a:xfrm>
        </p:spPr>
      </p:pic>
    </p:spTree>
    <p:extLst>
      <p:ext uri="{BB962C8B-B14F-4D97-AF65-F5344CB8AC3E}">
        <p14:creationId xmlns:p14="http://schemas.microsoft.com/office/powerpoint/2010/main" val="2473179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85384" cy="6885384"/>
          </a:xfrm>
        </p:spPr>
      </p:pic>
    </p:spTree>
    <p:extLst>
      <p:ext uri="{BB962C8B-B14F-4D97-AF65-F5344CB8AC3E}">
        <p14:creationId xmlns:p14="http://schemas.microsoft.com/office/powerpoint/2010/main" val="3170231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376"/>
            <a:ext cx="6813376" cy="6813376"/>
          </a:xfrm>
        </p:spPr>
      </p:pic>
    </p:spTree>
    <p:extLst>
      <p:ext uri="{BB962C8B-B14F-4D97-AF65-F5344CB8AC3E}">
        <p14:creationId xmlns:p14="http://schemas.microsoft.com/office/powerpoint/2010/main" val="3628353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316545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9642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775821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883250" cy="6883250"/>
          </a:xfrm>
        </p:spPr>
      </p:pic>
    </p:spTree>
    <p:extLst>
      <p:ext uri="{BB962C8B-B14F-4D97-AF65-F5344CB8AC3E}">
        <p14:creationId xmlns:p14="http://schemas.microsoft.com/office/powerpoint/2010/main" val="283780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3481"/>
            <a:ext cx="6813376" cy="6813376"/>
          </a:xfrm>
        </p:spPr>
      </p:pic>
    </p:spTree>
    <p:extLst>
      <p:ext uri="{BB962C8B-B14F-4D97-AF65-F5344CB8AC3E}">
        <p14:creationId xmlns:p14="http://schemas.microsoft.com/office/powerpoint/2010/main" val="814841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7240"/>
            <a:ext cx="6840760" cy="6840760"/>
          </a:xfrm>
        </p:spPr>
      </p:pic>
    </p:spTree>
    <p:extLst>
      <p:ext uri="{BB962C8B-B14F-4D97-AF65-F5344CB8AC3E}">
        <p14:creationId xmlns:p14="http://schemas.microsoft.com/office/powerpoint/2010/main" val="3757054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887517" cy="6887517"/>
          </a:xfrm>
        </p:spPr>
      </p:pic>
    </p:spTree>
    <p:extLst>
      <p:ext uri="{BB962C8B-B14F-4D97-AF65-F5344CB8AC3E}">
        <p14:creationId xmlns:p14="http://schemas.microsoft.com/office/powerpoint/2010/main" val="885146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Васильевна Ничкова</dc:creator>
  <cp:lastModifiedBy>Ничкова</cp:lastModifiedBy>
  <cp:revision>5</cp:revision>
  <dcterms:created xsi:type="dcterms:W3CDTF">2022-08-10T04:07:52Z</dcterms:created>
  <dcterms:modified xsi:type="dcterms:W3CDTF">2022-08-10T05:03:37Z</dcterms:modified>
</cp:coreProperties>
</file>